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CC"/>
    <a:srgbClr val="008000"/>
    <a:srgbClr val="006600"/>
    <a:srgbClr val="BA0003"/>
    <a:srgbClr val="62139E"/>
    <a:srgbClr val="219797"/>
    <a:srgbClr val="E3CD74"/>
    <a:srgbClr val="EEB42D"/>
    <a:srgbClr val="EED4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587" autoAdjust="0"/>
    <p:restoredTop sz="94649" autoAdjust="0"/>
  </p:normalViewPr>
  <p:slideViewPr>
    <p:cSldViewPr>
      <p:cViewPr varScale="1">
        <p:scale>
          <a:sx n="68" d="100"/>
          <a:sy n="68" d="100"/>
        </p:scale>
        <p:origin x="2610" y="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885950" y="5283200"/>
            <a:ext cx="4229100" cy="1727200"/>
          </a:xfrm>
        </p:spPr>
        <p:txBody>
          <a:bodyPr/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85950" y="7315200"/>
            <a:ext cx="4229100" cy="812800"/>
          </a:xfrm>
        </p:spPr>
        <p:txBody>
          <a:bodyPr/>
          <a:lstStyle>
            <a:lvl1pPr marL="0" indent="0">
              <a:buFontTx/>
              <a:buNone/>
              <a:defRPr sz="2800"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171450" y="8331200"/>
            <a:ext cx="1428750" cy="609600"/>
          </a:xfr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1771650" y="8331200"/>
            <a:ext cx="3257550" cy="609600"/>
          </a:xfr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5257800" y="8331200"/>
            <a:ext cx="1428750" cy="609600"/>
          </a:xfrm>
        </p:spPr>
        <p:txBody>
          <a:bodyPr/>
          <a:lstStyle>
            <a:lvl1pPr>
              <a:defRPr/>
            </a:lvl1pPr>
          </a:lstStyle>
          <a:p>
            <a:fld id="{73E4C96C-0CBF-4D98-AE3C-99CCB6A2CCCF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FCFCA1-04E2-450D-8195-E31C974509B0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21"/>
            <a:ext cx="5829300" cy="2000249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F9E9CA-DC79-4F03-A691-2B9377F51C09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2" y="1828800"/>
            <a:ext cx="3000375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57577" y="1828800"/>
            <a:ext cx="3000375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4E3797-E160-401E-BB30-89D46EDF2A2D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39F9A3-5689-425F-8CC7-4A94438A3EDD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DC600E-E13C-4FBB-B5C6-BB8EB4C45DD4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E6DEFE-3145-4082-8DB0-FB3E5E4E8BEF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364070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913470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6CB0D2-865A-4B49-8F41-6977D8B8BAF6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ACD599-CBE2-42D3-B48B-F3844F07F449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BA968F-E846-41A7-9CA5-311BD6AC1FB4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29189" y="120652"/>
            <a:ext cx="1528763" cy="780414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1" y="120652"/>
            <a:ext cx="4471988" cy="780414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EAF480-B4E1-4B5E-9C35-52A0181CD7CB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943100" y="120651"/>
            <a:ext cx="4514850" cy="158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1828800"/>
            <a:ext cx="611505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114550" y="8331200"/>
            <a:ext cx="9715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/>
            </a:lvl1pPr>
          </a:lstStyle>
          <a:p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00400" y="8331200"/>
            <a:ext cx="21717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/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486400" y="8331200"/>
            <a:ext cx="9715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/>
            </a:lvl1pPr>
          </a:lstStyle>
          <a:p>
            <a:fld id="{85ED703D-633E-4A70-AD6D-C454082C97D0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0"/>
                <a:lumOff val="100000"/>
              </a:schemeClr>
            </a:gs>
            <a:gs pos="35000">
              <a:schemeClr val="accent2">
                <a:lumMod val="0"/>
                <a:lumOff val="100000"/>
              </a:schemeClr>
            </a:gs>
            <a:gs pos="100000">
              <a:schemeClr val="accent2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0" y="7315200"/>
            <a:ext cx="2619375" cy="174307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5716792"/>
            <a:ext cx="5803760" cy="14305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1800" i="1" dirty="0" smtClean="0">
                <a:solidFill>
                  <a:srgbClr val="CC00CC"/>
                </a:solidFill>
              </a:rPr>
              <a:t/>
            </a:r>
            <a:br>
              <a:rPr lang="en-US" sz="1800" i="1" dirty="0" smtClean="0">
                <a:solidFill>
                  <a:srgbClr val="CC00CC"/>
                </a:solidFill>
              </a:rPr>
            </a:br>
            <a:r>
              <a:rPr lang="en-US" sz="1800" i="1" dirty="0">
                <a:solidFill>
                  <a:srgbClr val="CC00CC"/>
                </a:solidFill>
              </a:rPr>
              <a:t/>
            </a:r>
            <a:br>
              <a:rPr lang="en-US" sz="1800" i="1" dirty="0">
                <a:solidFill>
                  <a:srgbClr val="CC00CC"/>
                </a:solidFill>
              </a:rPr>
            </a:br>
            <a:r>
              <a:rPr lang="en-US" sz="2000" i="1" dirty="0" smtClean="0">
                <a:solidFill>
                  <a:srgbClr val="CC00CC"/>
                </a:solidFill>
              </a:rPr>
              <a:t>Women Ministry at Work </a:t>
            </a:r>
            <a:br>
              <a:rPr lang="en-US" sz="2000" i="1" dirty="0" smtClean="0">
                <a:solidFill>
                  <a:srgbClr val="CC00CC"/>
                </a:solidFill>
              </a:rPr>
            </a:br>
            <a:r>
              <a:rPr lang="en-US" sz="2000" i="1" dirty="0" smtClean="0">
                <a:solidFill>
                  <a:srgbClr val="CC00CC"/>
                </a:solidFill>
              </a:rPr>
              <a:t>Becoming A Vessel That God Can Use  </a:t>
            </a:r>
            <a:r>
              <a:rPr lang="en-US" sz="1600" i="1" dirty="0" smtClean="0">
                <a:solidFill>
                  <a:srgbClr val="CC00CC"/>
                </a:solidFill>
              </a:rPr>
              <a:t>Isaiah 55:8-9 </a:t>
            </a:r>
            <a:r>
              <a:rPr lang="en-US" sz="2000" i="1" dirty="0" smtClean="0">
                <a:solidFill>
                  <a:srgbClr val="CC00CC"/>
                </a:solidFill>
              </a:rPr>
              <a:t/>
            </a:r>
            <a:br>
              <a:rPr lang="en-US" sz="2000" i="1" dirty="0" smtClean="0">
                <a:solidFill>
                  <a:srgbClr val="CC00CC"/>
                </a:solidFill>
              </a:rPr>
            </a:br>
            <a:r>
              <a:rPr lang="en-US" sz="2000" i="1" dirty="0" smtClean="0">
                <a:solidFill>
                  <a:srgbClr val="CC00CC"/>
                </a:solidFill>
              </a:rPr>
              <a:t/>
            </a:r>
            <a:br>
              <a:rPr lang="en-US" sz="2000" i="1" dirty="0" smtClean="0">
                <a:solidFill>
                  <a:srgbClr val="CC00CC"/>
                </a:solidFill>
              </a:rPr>
            </a:br>
            <a:r>
              <a:rPr lang="en-US" sz="1400" i="1" dirty="0" smtClean="0">
                <a:solidFill>
                  <a:srgbClr val="CC00CC"/>
                </a:solidFill>
              </a:rPr>
              <a:t>For Additional Information: Contact Dana </a:t>
            </a:r>
            <a:r>
              <a:rPr lang="en-US" sz="1400" i="1" dirty="0" err="1" smtClean="0">
                <a:solidFill>
                  <a:srgbClr val="CC00CC"/>
                </a:solidFill>
              </a:rPr>
              <a:t>Dwirantwi</a:t>
            </a:r>
            <a:r>
              <a:rPr lang="en-US" sz="1400" i="1" dirty="0" smtClean="0">
                <a:solidFill>
                  <a:srgbClr val="CC00CC"/>
                </a:solidFill>
              </a:rPr>
              <a:t>,</a:t>
            </a:r>
            <a:br>
              <a:rPr lang="en-US" sz="1400" i="1" dirty="0" smtClean="0">
                <a:solidFill>
                  <a:srgbClr val="CC00CC"/>
                </a:solidFill>
              </a:rPr>
            </a:br>
            <a:r>
              <a:rPr lang="en-US" sz="1400" i="1" dirty="0" smtClean="0">
                <a:solidFill>
                  <a:srgbClr val="CC00CC"/>
                </a:solidFill>
              </a:rPr>
              <a:t>215 873-1849 or Dr. </a:t>
            </a:r>
            <a:r>
              <a:rPr lang="en-US" sz="1400" i="1" smtClean="0">
                <a:solidFill>
                  <a:srgbClr val="CC00CC"/>
                </a:solidFill>
              </a:rPr>
              <a:t>Patricia Brown </a:t>
            </a:r>
            <a:r>
              <a:rPr lang="en-US" sz="1400" i="1" dirty="0" smtClean="0">
                <a:solidFill>
                  <a:srgbClr val="CC00CC"/>
                </a:solidFill>
              </a:rPr>
              <a:t>215 779-8243</a:t>
            </a:r>
            <a:br>
              <a:rPr lang="en-US" sz="1400" i="1" dirty="0" smtClean="0">
                <a:solidFill>
                  <a:srgbClr val="CC00CC"/>
                </a:solidFill>
              </a:rPr>
            </a:br>
            <a:r>
              <a:rPr lang="en-US" sz="1400" i="1" dirty="0" smtClean="0">
                <a:solidFill>
                  <a:srgbClr val="CC00CC"/>
                </a:solidFill>
              </a:rPr>
              <a:t/>
            </a:r>
            <a:br>
              <a:rPr lang="en-US" sz="1400" i="1" dirty="0" smtClean="0">
                <a:solidFill>
                  <a:srgbClr val="CC00CC"/>
                </a:solidFill>
              </a:rPr>
            </a:br>
            <a:r>
              <a:rPr lang="en-US" sz="2800" i="1" dirty="0" smtClean="0">
                <a:solidFill>
                  <a:srgbClr val="CC00CC"/>
                </a:solidFill>
              </a:rPr>
              <a:t/>
            </a:r>
            <a:br>
              <a:rPr lang="en-US" sz="2800" i="1" dirty="0" smtClean="0">
                <a:solidFill>
                  <a:srgbClr val="CC00CC"/>
                </a:solidFill>
              </a:rPr>
            </a:br>
            <a:endParaRPr lang="en-US" sz="2800" i="1" dirty="0">
              <a:solidFill>
                <a:srgbClr val="CC00CC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1949275"/>
            <a:ext cx="5623560" cy="1470895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2400" dirty="0" smtClean="0">
                <a:solidFill>
                  <a:srgbClr val="CC00CC"/>
                </a:solidFill>
                <a:latin typeface="Garamond" pitchFamily="18" charset="0"/>
                <a:ea typeface="Dotum" pitchFamily="34" charset="-127"/>
              </a:rPr>
              <a:t>Please </a:t>
            </a:r>
            <a:r>
              <a:rPr lang="en-US" sz="2400" dirty="0">
                <a:solidFill>
                  <a:srgbClr val="CC00CC"/>
                </a:solidFill>
                <a:latin typeface="Garamond" pitchFamily="18" charset="0"/>
                <a:ea typeface="Dotum" pitchFamily="34" charset="-127"/>
              </a:rPr>
              <a:t>J</a:t>
            </a:r>
            <a:r>
              <a:rPr lang="en-US" sz="2400" dirty="0" smtClean="0">
                <a:solidFill>
                  <a:srgbClr val="CC00CC"/>
                </a:solidFill>
                <a:latin typeface="Garamond" pitchFamily="18" charset="0"/>
                <a:ea typeface="Dotum" pitchFamily="34" charset="-127"/>
              </a:rPr>
              <a:t>oin </a:t>
            </a:r>
            <a:r>
              <a:rPr lang="en-US" sz="2400" dirty="0">
                <a:solidFill>
                  <a:srgbClr val="CC00CC"/>
                </a:solidFill>
                <a:latin typeface="Garamond" pitchFamily="18" charset="0"/>
                <a:ea typeface="Dotum" pitchFamily="34" charset="-127"/>
              </a:rPr>
              <a:t>U</a:t>
            </a:r>
            <a:r>
              <a:rPr lang="en-US" sz="2400" dirty="0" smtClean="0">
                <a:solidFill>
                  <a:srgbClr val="CC00CC"/>
                </a:solidFill>
                <a:latin typeface="Garamond" pitchFamily="18" charset="0"/>
                <a:ea typeface="Dotum" pitchFamily="34" charset="-127"/>
              </a:rPr>
              <a:t>s </a:t>
            </a:r>
            <a:r>
              <a:rPr lang="en-US" sz="2400" dirty="0">
                <a:solidFill>
                  <a:srgbClr val="CC00CC"/>
                </a:solidFill>
                <a:latin typeface="Garamond" pitchFamily="18" charset="0"/>
                <a:ea typeface="Dotum" pitchFamily="34" charset="-127"/>
              </a:rPr>
              <a:t>F</a:t>
            </a:r>
            <a:r>
              <a:rPr lang="en-US" sz="2400" dirty="0" smtClean="0">
                <a:solidFill>
                  <a:srgbClr val="CC00CC"/>
                </a:solidFill>
                <a:latin typeface="Garamond" pitchFamily="18" charset="0"/>
                <a:ea typeface="Dotum" pitchFamily="34" charset="-127"/>
              </a:rPr>
              <a:t>or Our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cap="small" dirty="0" smtClean="0">
                <a:solidFill>
                  <a:srgbClr val="CC00CC"/>
                </a:solidFill>
                <a:latin typeface="Garamond" pitchFamily="18" charset="0"/>
                <a:ea typeface="Dotum" pitchFamily="34" charset="-127"/>
              </a:rPr>
              <a:t>First annual Luncheon On Saturday, March </a:t>
            </a:r>
            <a:r>
              <a:rPr lang="en-US" sz="2400" dirty="0" smtClean="0">
                <a:solidFill>
                  <a:srgbClr val="CC00CC"/>
                </a:solidFill>
                <a:latin typeface="Garamond" pitchFamily="18" charset="0"/>
                <a:ea typeface="Dotum" pitchFamily="34" charset="-127"/>
              </a:rPr>
              <a:t>21, 2015 -- 1:00 P.M. Sharp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b="1" i="1" dirty="0" smtClean="0">
                <a:solidFill>
                  <a:srgbClr val="CC00CC"/>
                </a:solidFill>
                <a:latin typeface="Garamond" pitchFamily="18" charset="0"/>
                <a:ea typeface="Dotum" pitchFamily="34" charset="-127"/>
              </a:rPr>
              <a:t>Donation: $20.00</a:t>
            </a:r>
          </a:p>
          <a:p>
            <a:pPr>
              <a:spcBef>
                <a:spcPts val="0"/>
              </a:spcBef>
            </a:pPr>
            <a:r>
              <a:rPr lang="en-US" sz="2400" dirty="0" smtClean="0">
                <a:solidFill>
                  <a:srgbClr val="CC00CC"/>
                </a:solidFill>
                <a:latin typeface="Garamond" pitchFamily="18" charset="0"/>
                <a:ea typeface="Dotum" pitchFamily="34" charset="-127"/>
              </a:rPr>
              <a:t>              </a:t>
            </a:r>
            <a:endParaRPr lang="en-US" sz="2400" dirty="0">
              <a:solidFill>
                <a:srgbClr val="CC00CC"/>
              </a:solidFill>
              <a:latin typeface="Garamond" pitchFamily="18" charset="0"/>
              <a:ea typeface="Dotum" pitchFamily="34" charset="-127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8600" y="304800"/>
            <a:ext cx="5105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CC00CC"/>
                </a:solidFill>
                <a:latin typeface="Neuropol" pitchFamily="34" charset="0"/>
              </a:rPr>
              <a:t>New Beginnings </a:t>
            </a:r>
            <a:endParaRPr lang="en-US" sz="2400" dirty="0" smtClean="0">
              <a:solidFill>
                <a:srgbClr val="CC00CC"/>
              </a:solidFill>
              <a:latin typeface="Neuropol" pitchFamily="34" charset="0"/>
            </a:endParaRPr>
          </a:p>
          <a:p>
            <a:r>
              <a:rPr lang="en-US" sz="2400" dirty="0" smtClean="0">
                <a:solidFill>
                  <a:srgbClr val="CC00CC"/>
                </a:solidFill>
                <a:latin typeface="Neuropol" pitchFamily="34" charset="0"/>
              </a:rPr>
              <a:t>Community </a:t>
            </a:r>
            <a:r>
              <a:rPr lang="en-US" sz="2400" dirty="0">
                <a:solidFill>
                  <a:srgbClr val="CC00CC"/>
                </a:solidFill>
                <a:latin typeface="Neuropol" pitchFamily="34" charset="0"/>
              </a:rPr>
              <a:t>Baptist Church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8600" y="990600"/>
            <a:ext cx="23181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spc="100" dirty="0" smtClean="0">
                <a:solidFill>
                  <a:srgbClr val="006600"/>
                </a:solidFill>
              </a:rPr>
              <a:t>www.nbcbchurch.org</a:t>
            </a:r>
            <a:endParaRPr lang="en-US" sz="1600" spc="100" dirty="0">
              <a:solidFill>
                <a:srgbClr val="0066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599" y="1295400"/>
            <a:ext cx="46482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CC00CC"/>
                </a:solidFill>
              </a:rPr>
              <a:t>Pastor Kevin B. Williams, Sr.</a:t>
            </a:r>
          </a:p>
          <a:p>
            <a:r>
              <a:rPr lang="en-US" sz="1600" dirty="0" smtClean="0">
                <a:solidFill>
                  <a:srgbClr val="CC00CC"/>
                </a:solidFill>
              </a:rPr>
              <a:t>895 – 897 Bridge Street  Philadelphia, PA 19124</a:t>
            </a:r>
            <a:endParaRPr lang="en-US" sz="1600" dirty="0">
              <a:solidFill>
                <a:srgbClr val="CC00CC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04800" y="3971191"/>
            <a:ext cx="3886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CC00CC"/>
                </a:solidFill>
              </a:rPr>
              <a:t>Missionary Nicole Scott, Preacher</a:t>
            </a:r>
          </a:p>
          <a:p>
            <a:r>
              <a:rPr lang="en-US" i="1" dirty="0" smtClean="0">
                <a:solidFill>
                  <a:srgbClr val="CC00CC"/>
                </a:solidFill>
              </a:rPr>
              <a:t>Come Experience the Word of God and Enjoy a </a:t>
            </a:r>
            <a:r>
              <a:rPr lang="en-US" i="1" dirty="0">
                <a:solidFill>
                  <a:srgbClr val="CC00CC"/>
                </a:solidFill>
              </a:rPr>
              <a:t>D</a:t>
            </a:r>
            <a:r>
              <a:rPr lang="en-US" i="1" dirty="0" smtClean="0">
                <a:solidFill>
                  <a:srgbClr val="CC00CC"/>
                </a:solidFill>
              </a:rPr>
              <a:t>elicious Lunch</a:t>
            </a:r>
            <a:endParaRPr lang="en-US" i="1" dirty="0">
              <a:solidFill>
                <a:srgbClr val="CC00CC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l="21714" t="9411" r="24572" b="-2706"/>
          <a:stretch/>
        </p:blipFill>
        <p:spPr>
          <a:xfrm>
            <a:off x="4752975" y="3733800"/>
            <a:ext cx="1355586" cy="143197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Wheat field design template">
  <a:themeElements>
    <a:clrScheme name="Default Design 11">
      <a:dk1>
        <a:srgbClr val="1C1C1C"/>
      </a:dk1>
      <a:lt1>
        <a:srgbClr val="523E26"/>
      </a:lt1>
      <a:dk2>
        <a:srgbClr val="654A1D"/>
      </a:dk2>
      <a:lt2>
        <a:srgbClr val="2D2015"/>
      </a:lt2>
      <a:accent1>
        <a:srgbClr val="B1A59D"/>
      </a:accent1>
      <a:accent2>
        <a:srgbClr val="8F5F2F"/>
      </a:accent2>
      <a:accent3>
        <a:srgbClr val="B3AFAC"/>
      </a:accent3>
      <a:accent4>
        <a:srgbClr val="161616"/>
      </a:accent4>
      <a:accent5>
        <a:srgbClr val="D5CFCC"/>
      </a:accent5>
      <a:accent6>
        <a:srgbClr val="81552A"/>
      </a:accent6>
      <a:hlink>
        <a:srgbClr val="F4D700"/>
      </a:hlink>
      <a:folHlink>
        <a:srgbClr val="E7EBEB"/>
      </a:folHlink>
    </a:clrScheme>
    <a:fontScheme name="Default Design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CC9900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B98A00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C5B30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D4D4D4"/>
        </a:accent6>
        <a:hlink>
          <a:srgbClr val="CC6600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3366"/>
        </a:dk1>
        <a:lt1>
          <a:srgbClr val="361B00"/>
        </a:lt1>
        <a:dk2>
          <a:srgbClr val="000099"/>
        </a:dk2>
        <a:lt2>
          <a:srgbClr val="333333"/>
        </a:lt2>
        <a:accent1>
          <a:srgbClr val="3366CC"/>
        </a:accent1>
        <a:accent2>
          <a:srgbClr val="F09A00"/>
        </a:accent2>
        <a:accent3>
          <a:srgbClr val="AAAACA"/>
        </a:accent3>
        <a:accent4>
          <a:srgbClr val="2D1500"/>
        </a:accent4>
        <a:accent5>
          <a:srgbClr val="ADB8E2"/>
        </a:accent5>
        <a:accent6>
          <a:srgbClr val="D98B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777777"/>
        </a:dk1>
        <a:lt1>
          <a:srgbClr val="926C00"/>
        </a:lt1>
        <a:dk2>
          <a:srgbClr val="686B5D"/>
        </a:dk2>
        <a:lt2>
          <a:srgbClr val="4D4D4D"/>
        </a:lt2>
        <a:accent1>
          <a:srgbClr val="B2B2B2"/>
        </a:accent1>
        <a:accent2>
          <a:srgbClr val="809EA8"/>
        </a:accent2>
        <a:accent3>
          <a:srgbClr val="B9BAB6"/>
        </a:accent3>
        <a:accent4>
          <a:srgbClr val="7C5B00"/>
        </a:accent4>
        <a:accent5>
          <a:srgbClr val="D5D5D5"/>
        </a:accent5>
        <a:accent6>
          <a:srgbClr val="738F98"/>
        </a:accent6>
        <a:hlink>
          <a:srgbClr val="FFCC66"/>
        </a:hlink>
        <a:folHlink>
          <a:srgbClr val="F7F3E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005A58"/>
        </a:dk1>
        <a:lt1>
          <a:srgbClr val="CC9900"/>
        </a:lt1>
        <a:dk2>
          <a:srgbClr val="008080"/>
        </a:dk2>
        <a:lt2>
          <a:srgbClr val="006666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AE8200"/>
        </a:accent4>
        <a:accent5>
          <a:srgbClr val="AAB8B7"/>
        </a:accent5>
        <a:accent6>
          <a:srgbClr val="6264B4"/>
        </a:accent6>
        <a:hlink>
          <a:srgbClr val="FFC41F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111111"/>
        </a:dk1>
        <a:lt1>
          <a:srgbClr val="800000"/>
        </a:lt1>
        <a:dk2>
          <a:srgbClr val="663300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0D0D0D"/>
        </a:accent4>
        <a:accent5>
          <a:srgbClr val="E2ADAA"/>
        </a:accent5>
        <a:accent6>
          <a:srgbClr val="AC6D56"/>
        </a:accent6>
        <a:hlink>
          <a:srgbClr val="FFCC66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1C1C1C"/>
        </a:dk1>
        <a:lt1>
          <a:srgbClr val="523E26"/>
        </a:lt1>
        <a:dk2>
          <a:srgbClr val="654A1D"/>
        </a:dk2>
        <a:lt2>
          <a:srgbClr val="2D2015"/>
        </a:lt2>
        <a:accent1>
          <a:srgbClr val="B1A59D"/>
        </a:accent1>
        <a:accent2>
          <a:srgbClr val="8F5F2F"/>
        </a:accent2>
        <a:accent3>
          <a:srgbClr val="B3AFAC"/>
        </a:accent3>
        <a:accent4>
          <a:srgbClr val="161616"/>
        </a:accent4>
        <a:accent5>
          <a:srgbClr val="D5CFCC"/>
        </a:accent5>
        <a:accent6>
          <a:srgbClr val="81552A"/>
        </a:accent6>
        <a:hlink>
          <a:srgbClr val="F4D700"/>
        </a:hlink>
        <a:folHlink>
          <a:srgbClr val="E7EBE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130</TotalTime>
  <Words>64</Words>
  <Application>Microsoft Office PowerPoint</Application>
  <PresentationFormat>On-screen Show (4:3)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Dotum</vt:lpstr>
      <vt:lpstr>Arial</vt:lpstr>
      <vt:lpstr>Arial Black</vt:lpstr>
      <vt:lpstr>Garamond</vt:lpstr>
      <vt:lpstr>Neuropol</vt:lpstr>
      <vt:lpstr>Wheat field design template</vt:lpstr>
      <vt:lpstr>  Women Ministry at Work  Becoming A Vessel That God Can Use  Isaiah 55:8-9   For Additional Information: Contact Dana Dwirantwi, 215 873-1849 or Dr. Patricia Brown 215 779-8243   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Ministry at Work</dc:title>
  <dc:creator>CGainsborough</dc:creator>
  <cp:lastModifiedBy>Patricia Brown</cp:lastModifiedBy>
  <cp:revision>22</cp:revision>
  <cp:lastPrinted>2015-01-28T20:35:30Z</cp:lastPrinted>
  <dcterms:created xsi:type="dcterms:W3CDTF">2014-09-03T19:25:20Z</dcterms:created>
  <dcterms:modified xsi:type="dcterms:W3CDTF">2015-01-30T17:19:42Z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TC010721591033</vt:lpwstr>
  </property>
</Properties>
</file>